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9/25/17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549442" y="1360788"/>
            <a:ext cx="5213082" cy="604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dirty="0" smtClean="0">
                <a:solidFill>
                  <a:srgbClr val="6A9B71"/>
                </a:solidFill>
              </a:rPr>
              <a:t> Identity 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62556" y="1215139"/>
            <a:ext cx="8618888" cy="4842285"/>
          </a:xfrm>
          <a:prstGeom prst="roundRect">
            <a:avLst>
              <a:gd name="adj" fmla="val 965"/>
            </a:avLst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3158684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606" y="4592119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3158684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648" y="1739613"/>
            <a:ext cx="507478" cy="446581"/>
          </a:xfrm>
          <a:prstGeom prst="rect">
            <a:avLst/>
          </a:prstGeom>
        </p:spPr>
      </p:pic>
      <p:sp>
        <p:nvSpPr>
          <p:cNvPr id="38" name="Content Placeholder 2"/>
          <p:cNvSpPr txBox="1">
            <a:spLocks/>
          </p:cNvSpPr>
          <p:nvPr/>
        </p:nvSpPr>
        <p:spPr>
          <a:xfrm>
            <a:off x="5328086" y="1404399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Full service restoration of identity to pre-theft state</a:t>
            </a:r>
            <a:endParaRPr lang="en-US" sz="1400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8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8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/>
              <a:t>Assistance canceling and </a:t>
            </a:r>
            <a:r>
              <a:rPr lang="en-US" sz="1600" dirty="0" smtClean="0"/>
              <a:t>replacing </a:t>
            </a:r>
            <a:r>
              <a:rPr lang="en-US" sz="1600" dirty="0" smtClean="0"/>
              <a:t>credit cards and other items such as driver’s license if lost or stolen</a:t>
            </a:r>
            <a:endParaRPr lang="en-US" sz="1600" b="1" dirty="0" smtClean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>
              <a:spcBef>
                <a:spcPts val="600"/>
              </a:spcBef>
              <a:spcAft>
                <a:spcPts val="4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$1,000,000 Identity Theft Insurance*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100" i="1" dirty="0" smtClean="0"/>
              <a:t>*</a:t>
            </a:r>
            <a:r>
              <a:rPr lang="en-US" sz="1100" i="1" dirty="0"/>
              <a:t>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Access to Nationwide Attorney Network and Online Legal Forms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 smtClean="0"/>
              <a:t>Free and Discounted Legal Care and 1,000’s of state specific online legal forms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pic>
        <p:nvPicPr>
          <p:cNvPr id="39" name="Picture 38" descr="icon_keyloggin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90" y="1739613"/>
            <a:ext cx="507478" cy="446581"/>
          </a:xfrm>
          <a:prstGeom prst="rect">
            <a:avLst/>
          </a:prstGeom>
        </p:spPr>
      </p:pic>
      <p:sp>
        <p:nvSpPr>
          <p:cNvPr id="41" name="Content Placeholder 2"/>
          <p:cNvSpPr txBox="1">
            <a:spLocks/>
          </p:cNvSpPr>
          <p:nvPr/>
        </p:nvSpPr>
        <p:spPr>
          <a:xfrm>
            <a:off x="948463" y="1404399"/>
            <a:ext cx="3422272" cy="5052101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Privacy 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Plus Software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Protects personal information while online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400" dirty="0"/>
              <a:t>Scours internet to identify illegal trade and sale of your personal information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100" i="1" dirty="0"/>
              <a:t>*Limited only to the member</a:t>
            </a:r>
            <a:endParaRPr lang="en-US" sz="1400" i="1" dirty="0"/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Bank Takeover Monitoring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early detection of suspicious bank or credit card account activity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Social Media Monitoring (</a:t>
            </a:r>
            <a:r>
              <a:rPr lang="en-US" sz="1600" b="1" dirty="0" err="1">
                <a:solidFill>
                  <a:srgbClr val="084064"/>
                </a:solidFill>
                <a:ea typeface="ＭＳ Ｐゴシック" pitchFamily="34" charset="-128"/>
              </a:rPr>
              <a:t>Cyberbullying</a:t>
            </a: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Monitors children’s social </a:t>
            </a:r>
            <a:r>
              <a:rPr lang="en-US" sz="1400" dirty="0" smtClean="0"/>
              <a:t>networks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600" b="1" dirty="0">
                <a:solidFill>
                  <a:srgbClr val="084064"/>
                </a:solidFill>
                <a:ea typeface="ＭＳ Ｐゴシック" pitchFamily="34" charset="-128"/>
              </a:rPr>
              <a:t>Sex Offender </a:t>
            </a: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Monitoring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/>
              <a:t>Provides reporting of sex offenders in your local </a:t>
            </a:r>
            <a:r>
              <a:rPr lang="en-US" sz="1400" dirty="0" smtClean="0"/>
              <a:t>area</a:t>
            </a: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en-US" sz="1400" dirty="0"/>
          </a:p>
          <a:p>
            <a:pPr marL="0" indent="0" algn="just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82232" y="633259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" name="Picture 5" descr="social media icon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0" y="4642762"/>
            <a:ext cx="511679" cy="329528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202231" y="509146"/>
            <a:ext cx="5213082" cy="604662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6A9B71"/>
                </a:solidFill>
              </a:rPr>
              <a:t>SurePath</a:t>
            </a:r>
            <a:r>
              <a:rPr lang="en-US" sz="1800" dirty="0" smtClean="0">
                <a:solidFill>
                  <a:srgbClr val="6A9B71"/>
                </a:solidFill>
              </a:rPr>
              <a:t> 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8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$</a:t>
            </a:r>
            <a:r>
              <a:rPr lang="en-US" sz="1600" b="1" dirty="0" smtClean="0">
                <a:solidFill>
                  <a:srgbClr val="084064"/>
                </a:solidFill>
              </a:rPr>
              <a:t>12.00 </a:t>
            </a:r>
            <a:r>
              <a:rPr lang="en-US" sz="1600" b="1" dirty="0">
                <a:solidFill>
                  <a:srgbClr val="084064"/>
                </a:solidFill>
              </a:rPr>
              <a:t>per employee per month </a:t>
            </a:r>
            <a:r>
              <a:rPr lang="en-US" sz="1600" b="1">
                <a:solidFill>
                  <a:srgbClr val="084064"/>
                </a:solidFill>
              </a:rPr>
              <a:t>or </a:t>
            </a:r>
            <a:r>
              <a:rPr lang="en-US" sz="1600" b="1" smtClean="0">
                <a:solidFill>
                  <a:srgbClr val="084064"/>
                </a:solidFill>
              </a:rPr>
              <a:t>$5.54 </a:t>
            </a:r>
            <a:r>
              <a:rPr lang="en-US" sz="1600" b="1" dirty="0" smtClean="0">
                <a:solidFill>
                  <a:srgbClr val="084064"/>
                </a:solidFill>
              </a:rPr>
              <a:t>per </a:t>
            </a:r>
            <a:r>
              <a:rPr lang="en-US" sz="1600" b="1" dirty="0">
                <a:solidFill>
                  <a:srgbClr val="084064"/>
                </a:solidFill>
              </a:rPr>
              <a:t>paycheck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24047" y="702968"/>
            <a:ext cx="5213082" cy="604662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6A9B71"/>
                </a:solidFill>
              </a:rPr>
              <a:t>SurePath</a:t>
            </a:r>
            <a:r>
              <a:rPr lang="en-US" sz="2000" smtClean="0">
                <a:solidFill>
                  <a:srgbClr val="6A9B71"/>
                </a:solidFill>
              </a:rPr>
              <a:t> Identity </a:t>
            </a:r>
            <a:r>
              <a:rPr lang="en-US" sz="2000" dirty="0" smtClean="0">
                <a:solidFill>
                  <a:srgbClr val="6A9B71"/>
                </a:solidFill>
              </a:rPr>
              <a:t>Theft Solutions</a:t>
            </a:r>
            <a:endParaRPr lang="en-US" sz="2000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302</Words>
  <Application>Microsoft Macintosh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SurePath Identity Theft Solutions</vt:lpstr>
      <vt:lpstr>SurePath Identity Theft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69</cp:revision>
  <dcterms:created xsi:type="dcterms:W3CDTF">2016-09-30T18:03:12Z</dcterms:created>
  <dcterms:modified xsi:type="dcterms:W3CDTF">2017-09-25T19:24:32Z</dcterms:modified>
</cp:coreProperties>
</file>